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42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484784"/>
            <a:ext cx="7934325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212976"/>
            <a:ext cx="793432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205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1862137"/>
            <a:ext cx="90582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80728"/>
            <a:ext cx="91344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2487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13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40768"/>
            <a:ext cx="10964076" cy="5405314"/>
            <a:chOff x="282580" y="1268760"/>
            <a:chExt cx="11645700" cy="618016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t="4770" r="156"/>
            <a:stretch/>
          </p:blipFill>
          <p:spPr>
            <a:xfrm>
              <a:off x="335359" y="1268760"/>
              <a:ext cx="11592921" cy="287540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2580" y="4077072"/>
              <a:ext cx="11610975" cy="33718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23392" y="4077072"/>
            <a:ext cx="6840760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224" y="764704"/>
            <a:ext cx="10961438" cy="45799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4286250"/>
            <a:ext cx="26765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37546"/>
            <a:ext cx="8236990" cy="5620454"/>
            <a:chOff x="263352" y="1268760"/>
            <a:chExt cx="8324850" cy="59008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8324850" cy="4743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6121836"/>
              <a:ext cx="6924675" cy="104775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6036" y="1772816"/>
            <a:ext cx="316230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764704"/>
            <a:ext cx="9048750" cy="3781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366058"/>
            <a:ext cx="3584724" cy="349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980728"/>
            <a:ext cx="3903236" cy="33069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63352" y="1357468"/>
            <a:ext cx="10758636" cy="5303964"/>
            <a:chOff x="407368" y="1340768"/>
            <a:chExt cx="11766749" cy="6381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340768"/>
              <a:ext cx="7505700" cy="38481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4567" y="5188868"/>
              <a:ext cx="11639550" cy="2533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345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2026-01-15T06:21:42Z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